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122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0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39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22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9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632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1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86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8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88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93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43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EEEA3-ED72-294E-95C4-FBDEA2FBFF2B}" type="datetimeFigureOut">
              <a:rPr lang="en-US" smtClean="0"/>
              <a:t>5/6/15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10F48-874D-694C-9953-DD3506AAF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92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ing.jpg"/>
          <p:cNvPicPr>
            <a:picLocks noChangeAspect="1"/>
          </p:cNvPicPr>
          <p:nvPr/>
        </p:nvPicPr>
        <p:blipFill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303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86118" y="1447417"/>
            <a:ext cx="8857882" cy="3778667"/>
            <a:chOff x="830916" y="1447417"/>
            <a:chExt cx="8857882" cy="3778667"/>
          </a:xfrm>
        </p:grpSpPr>
        <p:pic>
          <p:nvPicPr>
            <p:cNvPr id="4" name="Picture 3" descr="IMG_0119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67" r="16216"/>
            <a:stretch/>
          </p:blipFill>
          <p:spPr>
            <a:xfrm>
              <a:off x="4374069" y="1447417"/>
              <a:ext cx="5314729" cy="3778667"/>
            </a:xfrm>
            <a:prstGeom prst="rect">
              <a:avLst/>
            </a:prstGeom>
          </p:spPr>
        </p:pic>
        <p:pic>
          <p:nvPicPr>
            <p:cNvPr id="5" name="Picture 4" descr="IMG_0124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13" r="23742"/>
            <a:stretch/>
          </p:blipFill>
          <p:spPr>
            <a:xfrm>
              <a:off x="830916" y="1447417"/>
              <a:ext cx="3543153" cy="377866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-1191503" y="357501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89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wopictur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" y="1524000"/>
            <a:ext cx="8863584" cy="3785616"/>
          </a:xfrm>
          <a:prstGeom prst="rect">
            <a:avLst/>
          </a:prstGeom>
          <a:ln w="38100" cap="rnd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7705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Macintosh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Kipp Johnson</dc:creator>
  <cp:lastModifiedBy>Kipp Johnson</cp:lastModifiedBy>
  <cp:revision>4</cp:revision>
  <dcterms:created xsi:type="dcterms:W3CDTF">2015-05-06T03:47:50Z</dcterms:created>
  <dcterms:modified xsi:type="dcterms:W3CDTF">2015-05-06T04:37:58Z</dcterms:modified>
</cp:coreProperties>
</file>

<file path=docProps/thumbnail.jpeg>
</file>